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682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21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8/17/2021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i="1" dirty="0" err="1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Xorazm</a:t>
            </a:r>
            <a:r>
              <a:rPr lang="en-US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 </a:t>
            </a:r>
            <a:r>
              <a:rPr lang="en-US" sz="1100" b="1" i="1" dirty="0" err="1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viloyati</a:t>
            </a:r>
            <a:endParaRPr lang="en-US" sz="1100" b="1" i="1" dirty="0">
              <a:solidFill>
                <a:schemeClr val="accent1">
                  <a:lumMod val="50000"/>
                </a:schemeClr>
              </a:solidFill>
              <a:cs typeface="Arial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i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charset="0"/>
              </a:rPr>
              <a:t>Urganch</a:t>
            </a:r>
            <a:r>
              <a:rPr lang="en-US" sz="1100" b="1" i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charset="0"/>
              </a:rPr>
              <a:t> </a:t>
            </a:r>
            <a:r>
              <a:rPr lang="en-US" sz="1100" b="1" i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charset="0"/>
              </a:rPr>
              <a:t>shahri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/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Loyiha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Xorazm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viloyati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Urganch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shahrida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mebel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hamda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fasad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dekorlari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ishlab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chiqarish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yoʼlga</a:t>
            </a:r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qoʼyiladi</a:t>
            </a:r>
            <a:endParaRPr lang="ru-RU" sz="11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234591"/>
            <a:ext cx="1674288" cy="551895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Loyiha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manzili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Loyihaning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iqtisodiy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koʼrsatkichlari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  <a:ea typeface="Arial" pitchFamily="34" charset="0"/>
                <a:cs typeface="Arial" pitchFamily="34" charset="0"/>
              </a:rPr>
              <a:t>Loyiha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  <a:ea typeface="Arial" pitchFamily="34" charset="0"/>
                <a:cs typeface="Arial" pitchFamily="34" charset="0"/>
              </a:rPr>
              <a:t>tavsifi</a:t>
            </a:r>
            <a:endParaRPr lang="ru-RU" sz="1400" b="1" cap="all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O’z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mablag’i</a:t>
            </a:r>
            <a:endParaRPr lang="ru-RU" sz="1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Bank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krediti</a:t>
            </a:r>
            <a:endParaRPr lang="ru-RU" sz="1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27951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Ishchi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o’rin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soni</a:t>
            </a:r>
            <a:endParaRPr lang="ru-RU" sz="1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5023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Ishga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tushish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vaqti</a:t>
            </a:r>
            <a:endParaRPr lang="ru-RU" sz="1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6158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136,2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699018" y="6323606"/>
            <a:ext cx="6559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379,8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0120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0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nafar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5774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050" dirty="0" err="1">
                <a:latin typeface="Bahnschrift SemiBold SemiConden" pitchFamily="34" charset="0"/>
              </a:rPr>
              <a:t>Loyiha</a:t>
            </a:r>
            <a:endParaRPr lang="en-US" sz="1050" dirty="0">
              <a:latin typeface="Bahnschrift SemiBold SemiConden" pitchFamily="34" charset="0"/>
            </a:endParaRPr>
          </a:p>
          <a:p>
            <a:pPr lvl="0" algn="ctr"/>
            <a:r>
              <a:rPr lang="en-US" sz="1050" dirty="0" err="1">
                <a:latin typeface="Bahnschrift SemiBold SemiConden" pitchFamily="34" charset="0"/>
              </a:rPr>
              <a:t>qiymati</a:t>
            </a:r>
            <a:endParaRPr lang="ru-RU" sz="1050" dirty="0">
              <a:latin typeface="Bahnschrift SemiBold SemiConden" pitchFamily="34" charset="0"/>
            </a:endParaRPr>
          </a:p>
        </p:txBody>
      </p:sp>
      <p:sp>
        <p:nvSpPr>
          <p:cNvPr id="170" name="Прямоугольник 169"/>
          <p:cNvSpPr/>
          <p:nvPr/>
        </p:nvSpPr>
        <p:spPr>
          <a:xfrm>
            <a:off x="5797385" y="5436977"/>
            <a:ext cx="8176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Bahnschrift SemiBold SemiConden" pitchFamily="34" charset="0"/>
              </a:rPr>
              <a:t>516,1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761288" y="5864422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200" dirty="0">
                <a:latin typeface="Bahnschrift SemiBold SemiConden" pitchFamily="34" charset="0"/>
              </a:rPr>
              <a:t> </a:t>
            </a:r>
            <a:r>
              <a:rPr lang="en-US" sz="12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MLN. SO’M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85792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MLN. SO’M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85792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MLN. SO’M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46950" y="1261176"/>
            <a:ext cx="180540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Mebel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va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fasad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dekor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ishlab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chiqarish</a:t>
            </a:r>
            <a:endParaRPr lang="uz-Cyrl-UZ" sz="1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sz="1600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584332" y="-10323"/>
            <a:ext cx="718884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“XOR</a:t>
            </a:r>
            <a:r>
              <a:rPr lang="uz-Cyrl-UZ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ZM VILOYATI URG</a:t>
            </a:r>
            <a:r>
              <a:rPr lang="uz-Cyrl-UZ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NCH SH</a:t>
            </a:r>
            <a:r>
              <a:rPr lang="uz-Cyrl-UZ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HRID</a:t>
            </a:r>
            <a:r>
              <a:rPr lang="uz-Cyrl-UZ" sz="1600" b="1" dirty="0" smtClean="0">
                <a:solidFill>
                  <a:srgbClr val="002060"/>
                </a:solidFill>
                <a:latin typeface="Arial"/>
                <a:cs typeface="Arial"/>
              </a:rPr>
              <a:t>А 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MEBEL V</a:t>
            </a:r>
            <a:r>
              <a:rPr lang="uz-Cyrl-UZ" sz="1600" b="1" dirty="0" smtClean="0">
                <a:solidFill>
                  <a:srgbClr val="002060"/>
                </a:solidFill>
                <a:latin typeface="Arial"/>
                <a:cs typeface="Arial"/>
              </a:rPr>
              <a:t>А 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F</a:t>
            </a:r>
            <a:r>
              <a:rPr lang="uz-Cyrl-UZ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S</a:t>
            </a:r>
            <a:r>
              <a:rPr lang="uz-Cyrl-UZ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D DEKOR ISHL</a:t>
            </a:r>
            <a:r>
              <a:rPr lang="uz-Cyrl-UZ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B CHIQ</a:t>
            </a:r>
            <a:r>
              <a:rPr lang="uz-Cyrl-UZ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RISHNI T</a:t>
            </a:r>
            <a:r>
              <a:rPr lang="uz-Cyrl-UZ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SHKIL QILISH”</a:t>
            </a:r>
            <a:endParaRPr lang="ru-RU" sz="16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01470" y="4212232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Oʼz-oʼzini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qoplash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39447" y="27542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639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0 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oy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Sof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joriy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qiymat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93807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C00000"/>
                </a:solidFill>
                <a:latin typeface="Bahnschrift SemiBold SemiConden" pitchFamily="34" charset="0"/>
              </a:rPr>
              <a:t>491,4</a:t>
            </a:r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sz="1600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mln</a:t>
            </a:r>
            <a:endParaRPr lang="en-US" sz="1600" dirty="0" smtClean="0">
              <a:solidFill>
                <a:srgbClr val="C00000"/>
              </a:solidFill>
              <a:latin typeface="Bahnschrift SemiBold SemiConden" pitchFamily="34" charset="0"/>
            </a:endParaRPr>
          </a:p>
          <a:p>
            <a:r>
              <a:rPr lang="en-US" sz="1600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  </a:t>
            </a:r>
            <a:r>
              <a:rPr lang="en-US" sz="1600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so’m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100" b="1" dirty="0" err="1">
                <a:solidFill>
                  <a:schemeClr val="bg1"/>
                </a:solidFill>
                <a:cs typeface="Arial" pitchFamily="34" charset="0"/>
              </a:rPr>
              <a:t>Ichki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100" b="1" dirty="0" err="1">
                <a:solidFill>
                  <a:schemeClr val="bg1"/>
                </a:solidFill>
                <a:cs typeface="Arial" pitchFamily="34" charset="0"/>
              </a:rPr>
              <a:t>daromadlilik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100" b="1" dirty="0" err="1">
                <a:solidFill>
                  <a:schemeClr val="bg1"/>
                </a:solidFill>
                <a:cs typeface="Arial" pitchFamily="34" charset="0"/>
              </a:rPr>
              <a:t>darajasi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  (IRR)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597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48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%</a:t>
            </a:r>
            <a:endParaRPr lang="ru-RU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188654" y="2841539"/>
            <a:ext cx="111267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 smtClean="0">
                <a:solidFill>
                  <a:schemeClr val="bg1"/>
                </a:solidFill>
                <a:cs typeface="Arial" pitchFamily="34" charset="0"/>
              </a:rPr>
              <a:t>Investitsiya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 </a:t>
            </a:r>
          </a:p>
          <a:p>
            <a:pPr algn="ctr"/>
            <a:r>
              <a:rPr lang="en-US" altLang="ko-KR" sz="1200" b="1" dirty="0" err="1" smtClean="0">
                <a:solidFill>
                  <a:schemeClr val="bg1"/>
                </a:solidFill>
                <a:cs typeface="Arial" pitchFamily="34" charset="0"/>
              </a:rPr>
              <a:t>qaytimi</a:t>
            </a:r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ROI)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319336" y="3248145"/>
            <a:ext cx="5741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119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Loyihaning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xarajatlar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taqsimoti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25082" y="427733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 err="1">
                <a:solidFill>
                  <a:schemeClr val="bg1"/>
                </a:solidFill>
                <a:cs typeface="Arial" pitchFamily="34" charset="0"/>
              </a:rPr>
              <a:t>Bino</a:t>
            </a:r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400" b="1" dirty="0" err="1">
                <a:solidFill>
                  <a:schemeClr val="bg1"/>
                </a:solidFill>
                <a:cs typeface="Arial" pitchFamily="34" charset="0"/>
              </a:rPr>
              <a:t>qurish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03709" y="1804543"/>
            <a:ext cx="92044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100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mln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.</a:t>
            </a:r>
          </a:p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so’m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 err="1">
                <a:solidFill>
                  <a:schemeClr val="bg1"/>
                </a:solidFill>
                <a:cs typeface="Arial" pitchFamily="34" charset="0"/>
              </a:rPr>
              <a:t>Uskunalar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Boshqa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</a:p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xarajatlar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448832" y="2481876"/>
            <a:ext cx="110158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379,8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err="1">
                <a:solidFill>
                  <a:srgbClr val="C00000"/>
                </a:solidFill>
                <a:latin typeface="Bahnschrift SemiBold SemiConden" pitchFamily="34" charset="0"/>
              </a:rPr>
              <a:t>mln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.</a:t>
            </a:r>
          </a:p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 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so’m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9941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6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,3 </a:t>
            </a:r>
            <a:r>
              <a:rPr lang="en-US" dirty="0" err="1">
                <a:solidFill>
                  <a:srgbClr val="C00000"/>
                </a:solidFill>
                <a:latin typeface="Bahnschrift SemiBold SemiConden" pitchFamily="34" charset="0"/>
              </a:rPr>
              <a:t>mln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.</a:t>
            </a:r>
          </a:p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 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so’m</a:t>
            </a:r>
            <a:endParaRPr lang="ru-RU" dirty="0"/>
          </a:p>
        </p:txBody>
      </p:sp>
      <p:pic>
        <p:nvPicPr>
          <p:cNvPr id="1028" name="Picture 4" descr="Универсальный фасадный декор из полиуретана | ДОМ ИДЕЙ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7071" y="2591516"/>
            <a:ext cx="1194296" cy="83779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МДФ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731" y="4454563"/>
            <a:ext cx="2619375" cy="174307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543869" y="1647582"/>
            <a:ext cx="1579685" cy="109407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13"/>
          <a:srcRect r="19641"/>
          <a:stretch/>
        </p:blipFill>
        <p:spPr>
          <a:xfrm>
            <a:off x="3530656" y="2948023"/>
            <a:ext cx="1622420" cy="113062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40" name="Picture 16" descr="Как оформить фасад дачи с помощью полиуретановой лепнины. Видео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0425" y="4542045"/>
            <a:ext cx="2561482" cy="170848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5299</TotalTime>
  <Words>151</Words>
  <Application>Microsoft Office PowerPoint</Application>
  <PresentationFormat>Широкоэкранный</PresentationFormat>
  <Paragraphs>43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맑은 고딕</vt:lpstr>
      <vt:lpstr>Arial</vt:lpstr>
      <vt:lpstr>Bahnschrift SemiBold SemiConden</vt:lpstr>
      <vt:lpstr>Calibri</vt:lpstr>
      <vt:lpstr>Calibri Light</vt:lpstr>
      <vt:lpstr>Тема Office</vt:lpstr>
      <vt:lpstr>Презентация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Oygul Matkarimova</cp:lastModifiedBy>
  <cp:revision>462</cp:revision>
  <dcterms:created xsi:type="dcterms:W3CDTF">2020-12-11T07:51:35Z</dcterms:created>
  <dcterms:modified xsi:type="dcterms:W3CDTF">2021-08-17T13:11:38Z</dcterms:modified>
</cp:coreProperties>
</file>